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74" r:id="rId3"/>
    <p:sldMasterId id="2147483687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71" r:id="rId11"/>
    <p:sldId id="262" r:id="rId12"/>
    <p:sldId id="270" r:id="rId13"/>
    <p:sldId id="265" r:id="rId14"/>
    <p:sldId id="272" r:id="rId15"/>
    <p:sldId id="266" r:id="rId16"/>
    <p:sldId id="267" r:id="rId17"/>
    <p:sldId id="268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294">
          <p15:clr>
            <a:srgbClr val="000000"/>
          </p15:clr>
        </p15:guide>
        <p15:guide id="2" pos="290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98" y="-96"/>
      </p:cViewPr>
      <p:guideLst>
        <p:guide orient="horz" pos="1721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938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886075" y="-1228725"/>
            <a:ext cx="33718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5475089" y="1360289"/>
            <a:ext cx="436602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284089" y="-620911"/>
            <a:ext cx="436602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2043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 type="objOnly">
  <p:cSld name="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8229600" cy="436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8859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1136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3312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9518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501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2369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 type="objOnly">
  <p:cSld name="OBJECT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8229600" cy="436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3928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4835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4439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886075" y="-1228725"/>
            <a:ext cx="33718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9712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5475089" y="1360289"/>
            <a:ext cx="436602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284089" y="-620911"/>
            <a:ext cx="436602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35755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0473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 type="objOnly">
  <p:cSld name="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8229600" cy="436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3132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9537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2186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1343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5764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35835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3957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338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97109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886075" y="-1228725"/>
            <a:ext cx="33718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1946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5475089" y="1360289"/>
            <a:ext cx="436602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284089" y="-620911"/>
            <a:ext cx="436602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13351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10053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 type="objOnly">
  <p:cSld name="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8229600" cy="436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885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2610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7245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30442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2490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1961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8948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8729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48320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886075" y="-1228725"/>
            <a:ext cx="33718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97915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5475089" y="1360289"/>
            <a:ext cx="436602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284089" y="-620911"/>
            <a:ext cx="436602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5018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dk1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7" name="Google Shape;7;p1"/>
            <p:cNvSpPr/>
            <p:nvPr/>
          </p:nvSpPr>
          <p:spPr>
            <a:xfrm>
              <a:off x="0" y="583"/>
              <a:ext cx="4487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2C59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Tahoma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400"/>
                <a:buFont typeface="Tahoma"/>
                <a:buNone/>
              </a:pPr>
              <a:endParaRPr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dk1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7" name="Google Shape;7;p1"/>
            <p:cNvSpPr/>
            <p:nvPr/>
          </p:nvSpPr>
          <p:spPr>
            <a:xfrm>
              <a:off x="0" y="583"/>
              <a:ext cx="4487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2C59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FFFFCC"/>
                </a:buClr>
                <a:buSzPts val="1800"/>
                <a:buFont typeface="Tahoma"/>
                <a:buNone/>
              </a:pPr>
              <a:endParaRPr sz="1800" b="1">
                <a:solidFill>
                  <a:srgbClr val="FFFFFF"/>
                </a:solidFill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FFFFCC"/>
                </a:buClr>
                <a:buSzPts val="4400"/>
                <a:buFont typeface="Tahoma"/>
                <a:buNone/>
              </a:pPr>
              <a:endParaRPr sz="4400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11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dk1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7" name="Google Shape;7;p1"/>
            <p:cNvSpPr/>
            <p:nvPr/>
          </p:nvSpPr>
          <p:spPr>
            <a:xfrm>
              <a:off x="0" y="583"/>
              <a:ext cx="4487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2C59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FFFFCC"/>
                </a:buClr>
                <a:buSzPts val="1800"/>
                <a:buFont typeface="Tahoma"/>
                <a:buNone/>
              </a:pPr>
              <a:endParaRPr sz="1800" b="1">
                <a:solidFill>
                  <a:srgbClr val="FFFFFF"/>
                </a:solidFill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FFFFCC"/>
                </a:buClr>
                <a:buSzPts val="4400"/>
                <a:buFont typeface="Tahoma"/>
                <a:buNone/>
              </a:pPr>
              <a:endParaRPr sz="4400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3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dk1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7242175" cy="1485900"/>
            <a:chOff x="0" y="0"/>
            <a:chExt cx="4562" cy="1248"/>
          </a:xfrm>
        </p:grpSpPr>
        <p:sp>
          <p:nvSpPr>
            <p:cNvPr id="7" name="Google Shape;7;p1"/>
            <p:cNvSpPr/>
            <p:nvPr/>
          </p:nvSpPr>
          <p:spPr>
            <a:xfrm>
              <a:off x="0" y="583"/>
              <a:ext cx="4487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2C59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FFFFCC"/>
                </a:buClr>
                <a:buSzPts val="1800"/>
                <a:buFont typeface="Tahoma"/>
                <a:buNone/>
              </a:pPr>
              <a:endParaRPr sz="1800" b="1">
                <a:solidFill>
                  <a:srgbClr val="FFFFFF"/>
                </a:solidFill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FFFFCC"/>
                </a:buClr>
                <a:buSzPts val="4400"/>
                <a:buFont typeface="Tahoma"/>
                <a:buNone/>
              </a:pPr>
              <a:endParaRPr sz="4400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66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2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23" Type="http://schemas.openxmlformats.org/officeDocument/2006/relationships/oleObject" Target="../embeddings/oleObject11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44.wmf"/><Relationship Id="rId27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841665" y="1455045"/>
            <a:ext cx="81256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Noto Sans Symbols"/>
              <a:buNone/>
            </a:pPr>
            <a:r>
              <a:rPr lang="en-US" sz="4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9 : </a:t>
            </a:r>
            <a:endParaRPr lang="en-US" sz="4800" b="1" i="0" u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Noto Sans Symbols"/>
              <a:buNone/>
            </a:pPr>
            <a:r>
              <a:rPr lang="en-US" sz="4800" b="1" i="0" u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7. TỈ </a:t>
            </a:r>
            <a:r>
              <a:rPr lang="en-US" sz="4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 THỨC</a:t>
            </a:r>
            <a:endParaRPr sz="4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/>
        </p:nvSpPr>
        <p:spPr>
          <a:xfrm>
            <a:off x="457200" y="2158738"/>
            <a:ext cx="8686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vậy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a, b, c, d ≠ 0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đẳng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đây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thể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suy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đẳng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còn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24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3" name="Google Shape;273;p23"/>
          <p:cNvGrpSpPr/>
          <p:nvPr/>
        </p:nvGrpSpPr>
        <p:grpSpPr>
          <a:xfrm>
            <a:off x="457200" y="3028950"/>
            <a:ext cx="8458200" cy="2057400"/>
            <a:chOff x="528" y="2208"/>
            <a:chExt cx="4560" cy="1104"/>
          </a:xfrm>
        </p:grpSpPr>
        <p:sp>
          <p:nvSpPr>
            <p:cNvPr id="274" name="Google Shape;274;p23"/>
            <p:cNvSpPr/>
            <p:nvPr/>
          </p:nvSpPr>
          <p:spPr>
            <a:xfrm>
              <a:off x="2256" y="2208"/>
              <a:ext cx="1152" cy="336"/>
            </a:xfrm>
            <a:prstGeom prst="rect">
              <a:avLst/>
            </a:prstGeom>
            <a:solidFill>
              <a:srgbClr val="91FF2D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ad</a:t>
              </a:r>
              <a:r>
                <a:rPr lang="en-US" sz="3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lang="en-US" sz="3200" b="1" i="0" u="none" strike="noStrike" cap="none" dirty="0" err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sz="32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28" y="2784"/>
              <a:ext cx="720" cy="528"/>
            </a:xfrm>
            <a:prstGeom prst="rect">
              <a:avLst/>
            </a:prstGeom>
            <a:solidFill>
              <a:srgbClr val="AFFE61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Tahoma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1776" y="2784"/>
              <a:ext cx="720" cy="528"/>
            </a:xfrm>
            <a:prstGeom prst="rect">
              <a:avLst/>
            </a:prstGeom>
            <a:solidFill>
              <a:srgbClr val="AFFE61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Tahoma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3120" y="2784"/>
              <a:ext cx="720" cy="528"/>
            </a:xfrm>
            <a:prstGeom prst="rect">
              <a:avLst/>
            </a:prstGeom>
            <a:solidFill>
              <a:srgbClr val="AFFE61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Tahoma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4368" y="2784"/>
              <a:ext cx="720" cy="528"/>
            </a:xfrm>
            <a:prstGeom prst="rect">
              <a:avLst/>
            </a:prstGeom>
            <a:solidFill>
              <a:srgbClr val="AFFE61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Tahoma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9" name="Google Shape;279;p23"/>
            <p:cNvCxnSpPr>
              <a:stCxn id="274" idx="2"/>
              <a:endCxn id="277" idx="0"/>
            </p:cNvCxnSpPr>
            <p:nvPr/>
          </p:nvCxnSpPr>
          <p:spPr>
            <a:xfrm>
              <a:off x="2832" y="2544"/>
              <a:ext cx="600" cy="300"/>
            </a:xfrm>
            <a:prstGeom prst="straightConnector1">
              <a:avLst/>
            </a:prstGeom>
            <a:noFill/>
            <a:ln w="222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80" name="Google Shape;280;p23"/>
            <p:cNvCxnSpPr>
              <a:stCxn id="274" idx="2"/>
              <a:endCxn id="277" idx="0"/>
            </p:cNvCxnSpPr>
            <p:nvPr/>
          </p:nvCxnSpPr>
          <p:spPr>
            <a:xfrm>
              <a:off x="2832" y="2544"/>
              <a:ext cx="600" cy="300"/>
            </a:xfrm>
            <a:prstGeom prst="straightConnector1">
              <a:avLst/>
            </a:prstGeom>
            <a:noFill/>
            <a:ln w="222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81" name="Google Shape;281;p23"/>
            <p:cNvCxnSpPr>
              <a:stCxn id="274" idx="2"/>
              <a:endCxn id="277" idx="0"/>
            </p:cNvCxnSpPr>
            <p:nvPr/>
          </p:nvCxnSpPr>
          <p:spPr>
            <a:xfrm>
              <a:off x="2832" y="2544"/>
              <a:ext cx="600" cy="300"/>
            </a:xfrm>
            <a:prstGeom prst="straightConnector1">
              <a:avLst/>
            </a:prstGeom>
            <a:noFill/>
            <a:ln w="222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282" name="Google Shape;282;p23"/>
          <p:cNvGrpSpPr/>
          <p:nvPr/>
        </p:nvGrpSpPr>
        <p:grpSpPr>
          <a:xfrm>
            <a:off x="1407694" y="1051317"/>
            <a:ext cx="7670497" cy="928688"/>
            <a:chOff x="1371600" y="990600"/>
            <a:chExt cx="6096000" cy="1238250"/>
          </a:xfrm>
        </p:grpSpPr>
        <p:sp>
          <p:nvSpPr>
            <p:cNvPr id="283" name="Google Shape;283;p23"/>
            <p:cNvSpPr/>
            <p:nvPr/>
          </p:nvSpPr>
          <p:spPr>
            <a:xfrm>
              <a:off x="1371600" y="990600"/>
              <a:ext cx="6096000" cy="1238250"/>
            </a:xfrm>
            <a:prstGeom prst="roundRect">
              <a:avLst>
                <a:gd name="adj" fmla="val 16667"/>
              </a:avLst>
            </a:prstGeom>
            <a:solidFill>
              <a:srgbClr val="AFFE6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Nếu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ad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lang="en-US" sz="2400" b="1" i="0" u="none" strike="noStrike" cap="none" dirty="0" err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a, b, c, d ≠ 0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ta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các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tỉ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lệ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endParaRPr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700"/>
                <a:buFont typeface="Tahoma"/>
                <a:buNone/>
              </a:pPr>
              <a:endParaRPr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600"/>
                <a:buFont typeface="Tahoma"/>
                <a:buNone/>
              </a:pPr>
              <a:endParaRPr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600"/>
                <a:buFont typeface="Tahoma"/>
                <a:buNone/>
              </a:pPr>
              <a:endParaRPr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4" name="Google Shape;284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82775" y="1371600"/>
              <a:ext cx="5338763" cy="822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5" name="Google Shape;28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171950"/>
            <a:ext cx="1079500" cy="78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4171950"/>
            <a:ext cx="1143000" cy="83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0200" y="4171950"/>
            <a:ext cx="1143000" cy="83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6200" y="4171950"/>
            <a:ext cx="1143000" cy="83462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/>
          <p:cNvSpPr txBox="1"/>
          <p:nvPr/>
        </p:nvSpPr>
        <p:spPr>
          <a:xfrm>
            <a:off x="2105024" y="1853384"/>
            <a:ext cx="5619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dirty="0"/>
          </a:p>
        </p:txBody>
      </p:sp>
      <p:sp>
        <p:nvSpPr>
          <p:cNvPr id="290" name="Google Shape;290;p23"/>
          <p:cNvSpPr txBox="1"/>
          <p:nvPr/>
        </p:nvSpPr>
        <p:spPr>
          <a:xfrm>
            <a:off x="3945082" y="1853384"/>
            <a:ext cx="5619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dirty="0"/>
          </a:p>
        </p:txBody>
      </p:sp>
      <p:sp>
        <p:nvSpPr>
          <p:cNvPr id="291" name="Google Shape;291;p23"/>
          <p:cNvSpPr txBox="1"/>
          <p:nvPr/>
        </p:nvSpPr>
        <p:spPr>
          <a:xfrm>
            <a:off x="5683977" y="1865398"/>
            <a:ext cx="5619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endParaRPr dirty="0"/>
          </a:p>
        </p:txBody>
      </p:sp>
      <p:sp>
        <p:nvSpPr>
          <p:cNvPr id="292" name="Google Shape;292;p23"/>
          <p:cNvSpPr txBox="1"/>
          <p:nvPr/>
        </p:nvSpPr>
        <p:spPr>
          <a:xfrm>
            <a:off x="7415212" y="1865398"/>
            <a:ext cx="5619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</a:t>
            </a:r>
            <a:endParaRPr dirty="0"/>
          </a:p>
        </p:txBody>
      </p:sp>
      <p:cxnSp>
        <p:nvCxnSpPr>
          <p:cNvPr id="293" name="Google Shape;293;p23"/>
          <p:cNvCxnSpPr/>
          <p:nvPr/>
        </p:nvCxnSpPr>
        <p:spPr>
          <a:xfrm flipH="1">
            <a:off x="1125538" y="3657600"/>
            <a:ext cx="2608262" cy="445294"/>
          </a:xfrm>
          <a:prstGeom prst="straightConnector1">
            <a:avLst/>
          </a:prstGeom>
          <a:noFill/>
          <a:ln w="22225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94" name="Google Shape;294;p23"/>
          <p:cNvCxnSpPr/>
          <p:nvPr/>
        </p:nvCxnSpPr>
        <p:spPr>
          <a:xfrm rot="5400000">
            <a:off x="3860801" y="3233143"/>
            <a:ext cx="447675" cy="1290637"/>
          </a:xfrm>
          <a:prstGeom prst="straightConnector1">
            <a:avLst/>
          </a:prstGeom>
          <a:noFill/>
          <a:ln w="22225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95" name="Google Shape;295;p23"/>
          <p:cNvCxnSpPr/>
          <p:nvPr/>
        </p:nvCxnSpPr>
        <p:spPr>
          <a:xfrm rot="-5400000" flipH="1">
            <a:off x="5106988" y="3277593"/>
            <a:ext cx="447675" cy="1201737"/>
          </a:xfrm>
          <a:prstGeom prst="straightConnector1">
            <a:avLst/>
          </a:prstGeom>
          <a:noFill/>
          <a:ln w="22225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96" name="Google Shape;296;p23"/>
          <p:cNvCxnSpPr/>
          <p:nvPr/>
        </p:nvCxnSpPr>
        <p:spPr>
          <a:xfrm>
            <a:off x="5791201" y="3657600"/>
            <a:ext cx="2455863" cy="445294"/>
          </a:xfrm>
          <a:prstGeom prst="straightConnector1">
            <a:avLst/>
          </a:prstGeom>
          <a:noFill/>
          <a:ln w="22225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97" name="Google Shape;297;p23"/>
          <p:cNvSpPr txBox="1"/>
          <p:nvPr/>
        </p:nvSpPr>
        <p:spPr>
          <a:xfrm>
            <a:off x="-1" y="60433"/>
            <a:ext cx="21050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</a:pPr>
            <a:r>
              <a:rPr lang="en-US" sz="2800" b="1" i="0" u="sng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i="0" u="sng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800" b="1" i="0" u="sng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endParaRPr sz="2800" dirty="0"/>
          </a:p>
        </p:txBody>
      </p:sp>
      <p:sp>
        <p:nvSpPr>
          <p:cNvPr id="299" name="Google Shape;299;p23"/>
          <p:cNvSpPr txBox="1"/>
          <p:nvPr/>
        </p:nvSpPr>
        <p:spPr>
          <a:xfrm>
            <a:off x="42708" y="481426"/>
            <a:ext cx="17499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EDA"/>
              </a:buClr>
              <a:buSzPts val="2100"/>
              <a:buFont typeface="Noto Sans Symbols"/>
              <a:buNone/>
            </a:pPr>
            <a:r>
              <a:rPr lang="en-US" sz="2400" b="1" i="1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400" b="1" i="1" u="sng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400" b="1" i="1" u="sng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400" b="1" i="1" u="sng" dirty="0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</a:t>
            </a:r>
            <a:r>
              <a:rPr lang="en-US" sz="2400" b="1" i="1" u="sng" dirty="0" smtClean="0">
                <a:solidFill>
                  <a:srgbClr val="438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297" grpId="0"/>
      <p:bldP spid="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/>
          <p:nvPr/>
        </p:nvSpPr>
        <p:spPr>
          <a:xfrm rot="-5400000">
            <a:off x="3963274" y="-347583"/>
            <a:ext cx="843439" cy="6316345"/>
          </a:xfrm>
          <a:prstGeom prst="leftBracket">
            <a:avLst>
              <a:gd name="adj" fmla="val 8333"/>
            </a:avLst>
          </a:prstGeom>
          <a:noFill/>
          <a:ln w="31750" cap="flat" cmpd="sng">
            <a:solidFill>
              <a:srgbClr val="3E2E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CC"/>
              </a:buClr>
              <a:buSzPts val="1800"/>
              <a:buFont typeface="Tahoma"/>
              <a:buNone/>
            </a:pPr>
            <a:endParaRPr sz="1800" b="1">
              <a:solidFill>
                <a:srgbClr val="FFFFFF"/>
              </a:solidFill>
            </a:endParaRPr>
          </a:p>
        </p:txBody>
      </p:sp>
      <p:grpSp>
        <p:nvGrpSpPr>
          <p:cNvPr id="227" name="Google Shape;227;p22"/>
          <p:cNvGrpSpPr/>
          <p:nvPr/>
        </p:nvGrpSpPr>
        <p:grpSpPr>
          <a:xfrm>
            <a:off x="4580281" y="1704268"/>
            <a:ext cx="1357411" cy="1023317"/>
            <a:chOff x="5292080" y="3075102"/>
            <a:chExt cx="1357411" cy="1364422"/>
          </a:xfrm>
        </p:grpSpPr>
        <p:grpSp>
          <p:nvGrpSpPr>
            <p:cNvPr id="228" name="Google Shape;228;p22"/>
            <p:cNvGrpSpPr/>
            <p:nvPr/>
          </p:nvGrpSpPr>
          <p:grpSpPr>
            <a:xfrm>
              <a:off x="5292080" y="3146406"/>
              <a:ext cx="1357411" cy="1293118"/>
              <a:chOff x="5292080" y="3146406"/>
              <a:chExt cx="1357411" cy="1293118"/>
            </a:xfrm>
          </p:grpSpPr>
          <p:sp>
            <p:nvSpPr>
              <p:cNvPr id="229" name="Google Shape;229;p22"/>
              <p:cNvSpPr txBox="1"/>
              <p:nvPr/>
            </p:nvSpPr>
            <p:spPr>
              <a:xfrm>
                <a:off x="5405894" y="3659877"/>
                <a:ext cx="386080" cy="779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FF0000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/>
              </a:p>
            </p:txBody>
          </p:sp>
          <p:sp>
            <p:nvSpPr>
              <p:cNvPr id="230" name="Google Shape;230;p22"/>
              <p:cNvSpPr txBox="1"/>
              <p:nvPr/>
            </p:nvSpPr>
            <p:spPr>
              <a:xfrm>
                <a:off x="5292080" y="3146406"/>
                <a:ext cx="626110" cy="779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2E5C00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2E5C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__</a:t>
                </a:r>
                <a:endParaRPr/>
              </a:p>
            </p:txBody>
          </p:sp>
          <p:sp>
            <p:nvSpPr>
              <p:cNvPr id="231" name="Google Shape;231;p22"/>
              <p:cNvSpPr txBox="1"/>
              <p:nvPr/>
            </p:nvSpPr>
            <p:spPr>
              <a:xfrm>
                <a:off x="6023381" y="3146406"/>
                <a:ext cx="626110" cy="779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2E5C00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2E5C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__</a:t>
                </a:r>
                <a:endParaRPr/>
              </a:p>
            </p:txBody>
          </p:sp>
          <p:sp>
            <p:nvSpPr>
              <p:cNvPr id="232" name="Google Shape;232;p22"/>
              <p:cNvSpPr txBox="1"/>
              <p:nvPr/>
            </p:nvSpPr>
            <p:spPr>
              <a:xfrm>
                <a:off x="5740920" y="3367489"/>
                <a:ext cx="478790" cy="779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2E5C00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2E5C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endParaRPr/>
              </a:p>
            </p:txBody>
          </p:sp>
        </p:grpSp>
        <p:sp>
          <p:nvSpPr>
            <p:cNvPr id="233" name="Google Shape;233;p22"/>
            <p:cNvSpPr txBox="1"/>
            <p:nvPr/>
          </p:nvSpPr>
          <p:spPr>
            <a:xfrm>
              <a:off x="6125974" y="3075102"/>
              <a:ext cx="404495" cy="779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FF0000"/>
                </a:buClr>
                <a:buSzPts val="3200"/>
                <a:buFont typeface="Times New Roman"/>
                <a:buNone/>
              </a:pPr>
              <a:r>
                <a:rPr lang="en-US" sz="3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33" y="1681163"/>
            <a:ext cx="1020762" cy="765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22"/>
          <p:cNvGrpSpPr/>
          <p:nvPr/>
        </p:nvGrpSpPr>
        <p:grpSpPr>
          <a:xfrm>
            <a:off x="2572441" y="1617453"/>
            <a:ext cx="1357411" cy="1024537"/>
            <a:chOff x="3029640" y="2968873"/>
            <a:chExt cx="1357411" cy="1366049"/>
          </a:xfrm>
        </p:grpSpPr>
        <p:grpSp>
          <p:nvGrpSpPr>
            <p:cNvPr id="236" name="Google Shape;236;p22"/>
            <p:cNvGrpSpPr/>
            <p:nvPr/>
          </p:nvGrpSpPr>
          <p:grpSpPr>
            <a:xfrm>
              <a:off x="3029640" y="3076730"/>
              <a:ext cx="1357411" cy="1258192"/>
              <a:chOff x="3029640" y="3075102"/>
              <a:chExt cx="1357411" cy="1258192"/>
            </a:xfrm>
          </p:grpSpPr>
          <p:sp>
            <p:nvSpPr>
              <p:cNvPr id="237" name="Google Shape;237;p22"/>
              <p:cNvSpPr txBox="1"/>
              <p:nvPr/>
            </p:nvSpPr>
            <p:spPr>
              <a:xfrm>
                <a:off x="3886394" y="3553647"/>
                <a:ext cx="404495" cy="779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3E2EDA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3E2EDA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sp>
            <p:nvSpPr>
              <p:cNvPr id="238" name="Google Shape;238;p22"/>
              <p:cNvSpPr txBox="1"/>
              <p:nvPr/>
            </p:nvSpPr>
            <p:spPr>
              <a:xfrm>
                <a:off x="3029640" y="3075102"/>
                <a:ext cx="626110" cy="779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2E5C00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2E5C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__</a:t>
                </a:r>
                <a:endParaRPr/>
              </a:p>
            </p:txBody>
          </p:sp>
          <p:sp>
            <p:nvSpPr>
              <p:cNvPr id="239" name="Google Shape;239;p22"/>
              <p:cNvSpPr txBox="1"/>
              <p:nvPr/>
            </p:nvSpPr>
            <p:spPr>
              <a:xfrm>
                <a:off x="3760941" y="3075102"/>
                <a:ext cx="626110" cy="779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2E5C00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2E5C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__</a:t>
                </a:r>
                <a:endParaRPr/>
              </a:p>
            </p:txBody>
          </p:sp>
          <p:sp>
            <p:nvSpPr>
              <p:cNvPr id="240" name="Google Shape;240;p22"/>
              <p:cNvSpPr txBox="1"/>
              <p:nvPr/>
            </p:nvSpPr>
            <p:spPr>
              <a:xfrm>
                <a:off x="3478480" y="3296185"/>
                <a:ext cx="478790" cy="779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2E5C00"/>
                  </a:buClr>
                  <a:buSzPts val="3200"/>
                  <a:buFont typeface="Times New Roman"/>
                  <a:buNone/>
                </a:pPr>
                <a:r>
                  <a:rPr lang="en-US" sz="3200">
                    <a:solidFill>
                      <a:srgbClr val="2E5C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endParaRPr/>
              </a:p>
            </p:txBody>
          </p:sp>
        </p:grpSp>
        <p:sp>
          <p:nvSpPr>
            <p:cNvPr id="241" name="Google Shape;241;p22"/>
            <p:cNvSpPr txBox="1"/>
            <p:nvPr/>
          </p:nvSpPr>
          <p:spPr>
            <a:xfrm>
              <a:off x="3166314" y="2968873"/>
              <a:ext cx="404495" cy="779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3E2EDA"/>
                </a:buClr>
                <a:buSzPts val="3200"/>
                <a:buFont typeface="Times New Roman"/>
                <a:buNone/>
              </a:pPr>
              <a:r>
                <a:rPr lang="en-US" sz="3200">
                  <a:solidFill>
                    <a:srgbClr val="3E2ED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</p:grpSp>
      <p:sp>
        <p:nvSpPr>
          <p:cNvPr id="242" name="Google Shape;242;p22"/>
          <p:cNvSpPr txBox="1"/>
          <p:nvPr/>
        </p:nvSpPr>
        <p:spPr>
          <a:xfrm>
            <a:off x="3406335" y="1636502"/>
            <a:ext cx="4044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2686255" y="2075083"/>
            <a:ext cx="4044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4710570" y="1689980"/>
            <a:ext cx="4044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5421125" y="2128561"/>
            <a:ext cx="4044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949325" y="1059181"/>
            <a:ext cx="2862580" cy="716756"/>
          </a:xfrm>
          <a:custGeom>
            <a:avLst/>
            <a:gdLst/>
            <a:ahLst/>
            <a:cxnLst/>
            <a:rect l="l" t="t" r="r" b="b"/>
            <a:pathLst>
              <a:path w="2379518" h="955964" extrusionOk="0">
                <a:moveTo>
                  <a:pt x="2379518" y="0"/>
                </a:moveTo>
                <a:lnTo>
                  <a:pt x="1205345" y="0"/>
                </a:lnTo>
                <a:lnTo>
                  <a:pt x="1205345" y="716973"/>
                </a:lnTo>
                <a:cubicBezTo>
                  <a:pt x="1052997" y="705254"/>
                  <a:pt x="1115424" y="706582"/>
                  <a:pt x="1018309" y="706582"/>
                </a:cubicBezTo>
                <a:lnTo>
                  <a:pt x="0" y="706582"/>
                </a:lnTo>
                <a:lnTo>
                  <a:pt x="0" y="955964"/>
                </a:lnTo>
              </a:path>
            </a:pathLst>
          </a:custGeom>
          <a:noFill/>
          <a:ln w="19050" cap="flat" cmpd="sng">
            <a:solidFill>
              <a:srgbClr val="76C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CC"/>
              </a:buClr>
              <a:buSzPts val="4400"/>
              <a:buFont typeface="Tahoma"/>
              <a:buNone/>
            </a:pPr>
            <a:endParaRPr sz="4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3404235" y="1238251"/>
            <a:ext cx="855980" cy="537686"/>
          </a:xfrm>
          <a:custGeom>
            <a:avLst/>
            <a:gdLst/>
            <a:ahLst/>
            <a:cxnLst/>
            <a:rect l="l" t="t" r="r" b="b"/>
            <a:pathLst>
              <a:path w="623455" h="716973" extrusionOk="0">
                <a:moveTo>
                  <a:pt x="623455" y="0"/>
                </a:moveTo>
                <a:lnTo>
                  <a:pt x="623455" y="301337"/>
                </a:lnTo>
                <a:lnTo>
                  <a:pt x="0" y="301337"/>
                </a:lnTo>
                <a:lnTo>
                  <a:pt x="0" y="716973"/>
                </a:lnTo>
              </a:path>
            </a:pathLst>
          </a:custGeom>
          <a:noFill/>
          <a:ln w="19050" cap="flat" cmpd="sng">
            <a:solidFill>
              <a:srgbClr val="76C9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CC"/>
              </a:buClr>
              <a:buSzPts val="4400"/>
              <a:buFont typeface="Tahoma"/>
              <a:buNone/>
            </a:pPr>
            <a:endParaRPr sz="4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4572001" y="1257300"/>
            <a:ext cx="732155" cy="553403"/>
          </a:xfrm>
          <a:custGeom>
            <a:avLst/>
            <a:gdLst/>
            <a:ahLst/>
            <a:cxnLst/>
            <a:rect l="l" t="t" r="r" b="b"/>
            <a:pathLst>
              <a:path w="1039091" h="737755" extrusionOk="0">
                <a:moveTo>
                  <a:pt x="0" y="0"/>
                </a:moveTo>
                <a:lnTo>
                  <a:pt x="0" y="311728"/>
                </a:lnTo>
                <a:lnTo>
                  <a:pt x="1039091" y="311728"/>
                </a:lnTo>
                <a:lnTo>
                  <a:pt x="1039091" y="737755"/>
                </a:lnTo>
              </a:path>
            </a:pathLst>
          </a:custGeom>
          <a:noFill/>
          <a:ln w="19050" cap="flat" cmpd="sng">
            <a:solidFill>
              <a:srgbClr val="76C9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CC"/>
              </a:buClr>
              <a:buSzPts val="4400"/>
              <a:buFont typeface="Tahoma"/>
              <a:buNone/>
            </a:pPr>
            <a:endParaRPr sz="4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5288915" y="1066801"/>
            <a:ext cx="2068830" cy="716756"/>
          </a:xfrm>
          <a:custGeom>
            <a:avLst/>
            <a:gdLst/>
            <a:ahLst/>
            <a:cxnLst/>
            <a:rect l="l" t="t" r="r" b="b"/>
            <a:pathLst>
              <a:path w="2483427" h="955964" extrusionOk="0">
                <a:moveTo>
                  <a:pt x="0" y="0"/>
                </a:moveTo>
                <a:lnTo>
                  <a:pt x="2483427" y="0"/>
                </a:lnTo>
                <a:lnTo>
                  <a:pt x="2483427" y="955964"/>
                </a:lnTo>
              </a:path>
            </a:pathLst>
          </a:custGeom>
          <a:noFill/>
          <a:ln w="19050" cap="flat" cmpd="sng">
            <a:solidFill>
              <a:srgbClr val="76C9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CC"/>
              </a:buClr>
              <a:buSzPts val="4400"/>
              <a:buFont typeface="Tahoma"/>
              <a:buNone/>
            </a:pPr>
            <a:endParaRPr sz="4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756" y="904411"/>
            <a:ext cx="1482325" cy="345875"/>
          </a:xfrm>
          <a:prstGeom prst="rect">
            <a:avLst/>
          </a:prstGeom>
          <a:noFill/>
          <a:ln w="28575" cap="flat" cmpd="sng">
            <a:solidFill>
              <a:srgbClr val="58930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22"/>
          <p:cNvSpPr txBox="1"/>
          <p:nvPr/>
        </p:nvSpPr>
        <p:spPr>
          <a:xfrm>
            <a:off x="143423" y="152062"/>
            <a:ext cx="28778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100"/>
              <a:buFont typeface="Noto Sans Symbols"/>
              <a:buNone/>
            </a:pPr>
            <a:r>
              <a:rPr lang="en-US" sz="3200" b="1" u="sng" dirty="0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u="sng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1" u="sng" dirty="0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endParaRPr sz="3200" dirty="0"/>
          </a:p>
        </p:txBody>
      </p:sp>
      <p:sp>
        <p:nvSpPr>
          <p:cNvPr id="253" name="Google Shape;253;p22"/>
          <p:cNvSpPr txBox="1"/>
          <p:nvPr/>
        </p:nvSpPr>
        <p:spPr>
          <a:xfrm>
            <a:off x="203200" y="742950"/>
            <a:ext cx="161417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E2EDA"/>
              </a:buClr>
              <a:buSzPts val="2100"/>
              <a:buFont typeface="Noto Sans Symbols"/>
              <a:buNone/>
            </a:pPr>
            <a:r>
              <a:rPr lang="en-US" sz="2100" b="1" i="1" u="sng" dirty="0" err="1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100" b="1" i="1" u="sng" dirty="0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1" u="sng" dirty="0" err="1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100" b="1" i="1" u="sng" dirty="0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</a:t>
            </a:r>
            <a:r>
              <a:rPr lang="en-US" sz="2100" b="1" i="1" u="sng" dirty="0" smtClean="0">
                <a:solidFill>
                  <a:srgbClr val="438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4" name="Google Shape;254;p22"/>
          <p:cNvCxnSpPr/>
          <p:nvPr/>
        </p:nvCxnSpPr>
        <p:spPr>
          <a:xfrm>
            <a:off x="1752600" y="2073116"/>
            <a:ext cx="609600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5" name="Google Shape;255;p22"/>
          <p:cNvSpPr txBox="1"/>
          <p:nvPr/>
        </p:nvSpPr>
        <p:spPr>
          <a:xfrm>
            <a:off x="2286001" y="2584133"/>
            <a:ext cx="1737995" cy="738623"/>
          </a:xfrm>
          <a:prstGeom prst="rect">
            <a:avLst/>
          </a:prstGeom>
          <a:solidFill>
            <a:srgbClr val="B2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3E2EDA"/>
              </a:buClr>
              <a:buSzPts val="2100"/>
              <a:buFont typeface="Times New Roman"/>
              <a:buNone/>
            </a:pPr>
            <a:r>
              <a:rPr lang="en-US" sz="2100" b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trung tỉ,</a:t>
            </a:r>
            <a:endParaRPr/>
          </a:p>
          <a:p>
            <a:pPr algn="ctr">
              <a:buClr>
                <a:srgbClr val="3E2EDA"/>
              </a:buClr>
              <a:buSzPts val="2100"/>
              <a:buFont typeface="Times New Roman"/>
              <a:buNone/>
            </a:pPr>
            <a:r>
              <a:rPr lang="en-US" sz="2100" b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giữ ngoại tỉ</a:t>
            </a:r>
            <a:endParaRPr/>
          </a:p>
        </p:txBody>
      </p:sp>
      <p:sp>
        <p:nvSpPr>
          <p:cNvPr id="256" name="Google Shape;256;p22"/>
          <p:cNvSpPr/>
          <p:nvPr/>
        </p:nvSpPr>
        <p:spPr>
          <a:xfrm rot="-5400000">
            <a:off x="2862819" y="765572"/>
            <a:ext cx="843439" cy="4093845"/>
          </a:xfrm>
          <a:prstGeom prst="leftBracket">
            <a:avLst>
              <a:gd name="adj" fmla="val 8333"/>
            </a:avLst>
          </a:prstGeom>
          <a:noFill/>
          <a:ln w="31750" cap="flat" cmpd="sng">
            <a:solidFill>
              <a:srgbClr val="3E2E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CC"/>
              </a:buClr>
              <a:buSzPts val="1800"/>
              <a:buFont typeface="Tahoma"/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4474211" y="2595087"/>
            <a:ext cx="1781175" cy="738623"/>
          </a:xfrm>
          <a:prstGeom prst="rect">
            <a:avLst/>
          </a:prstGeom>
          <a:solidFill>
            <a:srgbClr val="FFFF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3E2EDA"/>
              </a:buClr>
              <a:buSzPts val="2100"/>
              <a:buFont typeface="Times New Roman"/>
              <a:buNone/>
            </a:pPr>
            <a:r>
              <a:rPr lang="en-US" sz="2100" b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ngoại tỉ , giữ trung tỉ</a:t>
            </a:r>
            <a:endParaRPr/>
          </a:p>
        </p:txBody>
      </p:sp>
      <p:sp>
        <p:nvSpPr>
          <p:cNvPr id="258" name="Google Shape;258;p22"/>
          <p:cNvSpPr txBox="1"/>
          <p:nvPr/>
        </p:nvSpPr>
        <p:spPr>
          <a:xfrm>
            <a:off x="6705600" y="2595087"/>
            <a:ext cx="2247900" cy="738623"/>
          </a:xfrm>
          <a:prstGeom prst="rect">
            <a:avLst/>
          </a:prstGeom>
          <a:solidFill>
            <a:srgbClr val="E6FEC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3E2EDA"/>
              </a:buClr>
              <a:buSzPts val="2100"/>
              <a:buFont typeface="Times New Roman"/>
              <a:buNone/>
            </a:pPr>
            <a:r>
              <a:rPr lang="en-US" sz="2100" b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cả ngoại tỉ và trung tỉ</a:t>
            </a:r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721034" y="1735139"/>
            <a:ext cx="1325701" cy="750547"/>
            <a:chOff x="7266498" y="3147110"/>
            <a:chExt cx="1325701" cy="1000728"/>
          </a:xfrm>
        </p:grpSpPr>
        <p:sp>
          <p:nvSpPr>
            <p:cNvPr id="260" name="Google Shape;260;p22"/>
            <p:cNvSpPr txBox="1"/>
            <p:nvPr/>
          </p:nvSpPr>
          <p:spPr>
            <a:xfrm>
              <a:off x="7266498" y="3147110"/>
              <a:ext cx="589280" cy="779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3200"/>
                <a:buFont typeface="Times New Roman"/>
                <a:buNone/>
              </a:pPr>
              <a:r>
                <a:rPr lang="en-US" sz="3200">
                  <a:latin typeface="Times New Roman"/>
                  <a:ea typeface="Times New Roman"/>
                  <a:cs typeface="Times New Roman"/>
                  <a:sym typeface="Times New Roman"/>
                </a:rPr>
                <a:t>__</a:t>
              </a:r>
              <a:endParaRPr/>
            </a:p>
          </p:txBody>
        </p:sp>
        <p:sp>
          <p:nvSpPr>
            <p:cNvPr id="261" name="Google Shape;261;p22"/>
            <p:cNvSpPr txBox="1"/>
            <p:nvPr/>
          </p:nvSpPr>
          <p:spPr>
            <a:xfrm>
              <a:off x="7997164" y="3147110"/>
              <a:ext cx="595035" cy="779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3200"/>
                <a:buFont typeface="Times New Roman"/>
                <a:buNone/>
              </a:pPr>
              <a:r>
                <a:rPr lang="en-US" sz="3200">
                  <a:latin typeface="Times New Roman"/>
                  <a:ea typeface="Times New Roman"/>
                  <a:cs typeface="Times New Roman"/>
                  <a:sym typeface="Times New Roman"/>
                </a:rPr>
                <a:t>__</a:t>
              </a:r>
              <a:endParaRPr/>
            </a:p>
          </p:txBody>
        </p:sp>
        <p:sp>
          <p:nvSpPr>
            <p:cNvPr id="262" name="Google Shape;262;p22"/>
            <p:cNvSpPr txBox="1"/>
            <p:nvPr/>
          </p:nvSpPr>
          <p:spPr>
            <a:xfrm>
              <a:off x="7715338" y="3368192"/>
              <a:ext cx="415498" cy="779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3200"/>
                <a:buFont typeface="Times New Roman"/>
                <a:buNone/>
              </a:pPr>
              <a:r>
                <a:rPr lang="en-US" sz="3200"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</p:grpSp>
      <p:sp>
        <p:nvSpPr>
          <p:cNvPr id="263" name="Google Shape;263;p22"/>
          <p:cNvSpPr txBox="1"/>
          <p:nvPr/>
        </p:nvSpPr>
        <p:spPr>
          <a:xfrm>
            <a:off x="6834847" y="1684317"/>
            <a:ext cx="3898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7603822" y="1684317"/>
            <a:ext cx="3898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6841832" y="2058604"/>
            <a:ext cx="3898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7554927" y="2080988"/>
            <a:ext cx="3898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2362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/>
          <p:nvPr/>
        </p:nvSpPr>
        <p:spPr>
          <a:xfrm>
            <a:off x="176647" y="359917"/>
            <a:ext cx="87674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EDA"/>
              </a:buClr>
              <a:buSzPts val="2800"/>
              <a:buFont typeface="Noto Sans Symbols"/>
              <a:buNone/>
            </a:pPr>
            <a:r>
              <a:rPr lang="en-US" sz="2800" b="1" i="0" u="sng" dirty="0" err="1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800" b="1" i="0" u="sng" dirty="0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 dirty="0" err="1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800" b="1" i="0" u="sng" dirty="0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2800" b="1" i="0" u="none" dirty="0" err="1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0" u="none" dirty="0" smtClean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US" sz="2800" b="1" i="0" u="none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cxnSp>
        <p:nvCxnSpPr>
          <p:cNvPr id="307" name="Google Shape;307;p24"/>
          <p:cNvCxnSpPr/>
          <p:nvPr/>
        </p:nvCxnSpPr>
        <p:spPr>
          <a:xfrm>
            <a:off x="4083627" y="2021032"/>
            <a:ext cx="0" cy="2971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0" name="Google Shape;310;p24"/>
          <p:cNvSpPr/>
          <p:nvPr/>
        </p:nvSpPr>
        <p:spPr>
          <a:xfrm>
            <a:off x="2136256" y="63322"/>
            <a:ext cx="4848225" cy="3929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LUYỆN TẬP- CỦNG CỐ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31380"/>
              </p:ext>
            </p:extLst>
          </p:nvPr>
        </p:nvGraphicFramePr>
        <p:xfrm>
          <a:off x="466436" y="994852"/>
          <a:ext cx="1669819" cy="86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436" y="994852"/>
                        <a:ext cx="1669819" cy="868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213105"/>
              </p:ext>
            </p:extLst>
          </p:nvPr>
        </p:nvGraphicFramePr>
        <p:xfrm>
          <a:off x="424873" y="1995055"/>
          <a:ext cx="1711383" cy="96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6" imgW="711000" imgH="419040" progId="Equation.DSMT4">
                  <p:embed/>
                </p:oleObj>
              </mc:Choice>
              <mc:Fallback>
                <p:oleObj name="Equation" r:id="rId6" imgW="711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873" y="1995055"/>
                        <a:ext cx="1711383" cy="960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11250"/>
              </p:ext>
            </p:extLst>
          </p:nvPr>
        </p:nvGraphicFramePr>
        <p:xfrm>
          <a:off x="711115" y="2857500"/>
          <a:ext cx="2073649" cy="45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8" imgW="774360" imgH="190440" progId="Equation.DSMT4">
                  <p:embed/>
                </p:oleObj>
              </mc:Choice>
              <mc:Fallback>
                <p:oleObj name="Equation" r:id="rId8" imgW="774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1115" y="2857500"/>
                        <a:ext cx="2073649" cy="45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19624"/>
              </p:ext>
            </p:extLst>
          </p:nvPr>
        </p:nvGraphicFramePr>
        <p:xfrm>
          <a:off x="1014097" y="3371867"/>
          <a:ext cx="1215677" cy="45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0" imgW="444240" imgH="164880" progId="Equation.DSMT4">
                  <p:embed/>
                </p:oleObj>
              </mc:Choice>
              <mc:Fallback>
                <p:oleObj name="Equation" r:id="rId10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4097" y="3371867"/>
                        <a:ext cx="1215677" cy="457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708447"/>
              </p:ext>
            </p:extLst>
          </p:nvPr>
        </p:nvGraphicFramePr>
        <p:xfrm>
          <a:off x="1205345" y="3808557"/>
          <a:ext cx="1458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2" imgW="533160" imgH="164880" progId="Equation.DSMT4">
                  <p:embed/>
                </p:oleObj>
              </mc:Choice>
              <mc:Fallback>
                <p:oleObj name="Equation" r:id="rId12" imgW="5331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05345" y="3808557"/>
                        <a:ext cx="14589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8447"/>
              </p:ext>
            </p:extLst>
          </p:nvPr>
        </p:nvGraphicFramePr>
        <p:xfrm>
          <a:off x="1232969" y="4270664"/>
          <a:ext cx="903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4" imgW="330120" imgH="164880" progId="Equation.DSMT4">
                  <p:embed/>
                </p:oleObj>
              </mc:Choice>
              <mc:Fallback>
                <p:oleObj name="Equation" r:id="rId14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32969" y="4270664"/>
                        <a:ext cx="9032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3222"/>
              </p:ext>
            </p:extLst>
          </p:nvPr>
        </p:nvGraphicFramePr>
        <p:xfrm>
          <a:off x="5113049" y="996229"/>
          <a:ext cx="2461923" cy="78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6" imgW="1091880" imgH="393480" progId="Equation.DSMT4">
                  <p:embed/>
                </p:oleObj>
              </mc:Choice>
              <mc:Fallback>
                <p:oleObj name="Equation" r:id="rId16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3049" y="996229"/>
                        <a:ext cx="2461923" cy="78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03575"/>
              </p:ext>
            </p:extLst>
          </p:nvPr>
        </p:nvGraphicFramePr>
        <p:xfrm>
          <a:off x="4560369" y="2021032"/>
          <a:ext cx="2428086" cy="77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8" imgW="1091880" imgH="393480" progId="Equation.DSMT4">
                  <p:embed/>
                </p:oleObj>
              </mc:Choice>
              <mc:Fallback>
                <p:oleObj name="Equation" r:id="rId18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60369" y="2021032"/>
                        <a:ext cx="2428086" cy="774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79020"/>
              </p:ext>
            </p:extLst>
          </p:nvPr>
        </p:nvGraphicFramePr>
        <p:xfrm>
          <a:off x="4992543" y="2895718"/>
          <a:ext cx="1886239" cy="80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19" imgW="812520" imgH="393480" progId="Equation.DSMT4">
                  <p:embed/>
                </p:oleObj>
              </mc:Choice>
              <mc:Fallback>
                <p:oleObj name="Equation" r:id="rId19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92543" y="2895718"/>
                        <a:ext cx="1886239" cy="80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97994"/>
              </p:ext>
            </p:extLst>
          </p:nvPr>
        </p:nvGraphicFramePr>
        <p:xfrm>
          <a:off x="5009862" y="3678382"/>
          <a:ext cx="1598757" cy="87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21" imgW="634680" imgH="393480" progId="Equation.DSMT4">
                  <p:embed/>
                </p:oleObj>
              </mc:Choice>
              <mc:Fallback>
                <p:oleObj name="Equation" r:id="rId21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09862" y="3678382"/>
                        <a:ext cx="1598757" cy="877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32026"/>
              </p:ext>
            </p:extLst>
          </p:nvPr>
        </p:nvGraphicFramePr>
        <p:xfrm>
          <a:off x="7438854" y="2176896"/>
          <a:ext cx="1505238" cy="82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23" imgW="634680" imgH="393480" progId="Equation.DSMT4">
                  <p:embed/>
                </p:oleObj>
              </mc:Choice>
              <mc:Fallback>
                <p:oleObj name="Equation" r:id="rId23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38854" y="2176896"/>
                        <a:ext cx="1505238" cy="82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82068"/>
              </p:ext>
            </p:extLst>
          </p:nvPr>
        </p:nvGraphicFramePr>
        <p:xfrm>
          <a:off x="7451725" y="3065924"/>
          <a:ext cx="1606667" cy="88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24" imgW="634680" imgH="393480" progId="Equation.DSMT4">
                  <p:embed/>
                </p:oleObj>
              </mc:Choice>
              <mc:Fallback>
                <p:oleObj name="Equation" r:id="rId24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51725" y="3065924"/>
                        <a:ext cx="1606667" cy="88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283031"/>
              </p:ext>
            </p:extLst>
          </p:nvPr>
        </p:nvGraphicFramePr>
        <p:xfrm>
          <a:off x="7536727" y="4111344"/>
          <a:ext cx="963035" cy="8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26" imgW="380880" imgH="393480" progId="Equation.DSMT4">
                  <p:embed/>
                </p:oleObj>
              </mc:Choice>
              <mc:Fallback>
                <p:oleObj name="Equation" r:id="rId26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36727" y="4111344"/>
                        <a:ext cx="963035" cy="88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626427" y="1409111"/>
            <a:ext cx="116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1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/>
          <p:nvPr/>
        </p:nvSpPr>
        <p:spPr>
          <a:xfrm>
            <a:off x="92075" y="833011"/>
            <a:ext cx="9220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EDA"/>
              </a:buClr>
              <a:buSzPts val="3200"/>
              <a:buFont typeface="Noto Sans Symbols"/>
              <a:buNone/>
            </a:pPr>
            <a:r>
              <a:rPr lang="en-US" sz="3200" b="1" i="0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sng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47</a:t>
            </a:r>
            <a:r>
              <a:rPr lang="en-US" sz="3200" b="1" i="0" u="none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(SGK/26)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đẳng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</a:t>
            </a: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6 . 63 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9 . 42</a:t>
            </a:r>
            <a:endParaRPr sz="32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5"/>
          <p:cNvSpPr txBox="1"/>
          <p:nvPr/>
        </p:nvSpPr>
        <p:spPr>
          <a:xfrm>
            <a:off x="184150" y="2379642"/>
            <a:ext cx="5486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rPr lang="en-US" sz="32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317" name="Google Shape;317;p25"/>
          <p:cNvSpPr/>
          <p:nvPr/>
        </p:nvSpPr>
        <p:spPr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5"/>
          <p:cNvSpPr/>
          <p:nvPr/>
        </p:nvSpPr>
        <p:spPr>
          <a:xfrm>
            <a:off x="0" y="719138"/>
            <a:ext cx="1841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0" y="976313"/>
            <a:ext cx="1841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5"/>
          <p:cNvSpPr/>
          <p:nvPr/>
        </p:nvSpPr>
        <p:spPr>
          <a:xfrm>
            <a:off x="0" y="1233488"/>
            <a:ext cx="1841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0" y="182166"/>
            <a:ext cx="18415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111602"/>
            <a:ext cx="73787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/>
          <p:nvPr/>
        </p:nvSpPr>
        <p:spPr>
          <a:xfrm>
            <a:off x="2001983" y="236090"/>
            <a:ext cx="4187825" cy="3929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LUYỆN TẬP- CỦNG CỐ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0859" y="1898750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  <p:bldP spid="316" grpId="0"/>
      <p:bldP spid="32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/>
          <p:nvPr/>
        </p:nvSpPr>
        <p:spPr>
          <a:xfrm>
            <a:off x="128904" y="1515497"/>
            <a:ext cx="70304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/>
          </a:p>
        </p:txBody>
      </p:sp>
      <p:sp>
        <p:nvSpPr>
          <p:cNvPr id="329" name="Google Shape;329;p26"/>
          <p:cNvSpPr txBox="1"/>
          <p:nvPr/>
        </p:nvSpPr>
        <p:spPr>
          <a:xfrm>
            <a:off x="128905" y="2275611"/>
            <a:ext cx="888682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endParaRPr sz="2800" dirty="0"/>
          </a:p>
        </p:txBody>
      </p:sp>
      <p:sp>
        <p:nvSpPr>
          <p:cNvPr id="330" name="Google Shape;330;p26"/>
          <p:cNvSpPr txBox="1"/>
          <p:nvPr/>
        </p:nvSpPr>
        <p:spPr>
          <a:xfrm>
            <a:off x="128905" y="3430182"/>
            <a:ext cx="6928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44; 45; 48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SGK</a:t>
            </a:r>
            <a:endParaRPr sz="3200" dirty="0"/>
          </a:p>
        </p:txBody>
      </p:sp>
      <p:sp>
        <p:nvSpPr>
          <p:cNvPr id="331" name="Google Shape;331;p26"/>
          <p:cNvSpPr txBox="1"/>
          <p:nvPr/>
        </p:nvSpPr>
        <p:spPr>
          <a:xfrm>
            <a:off x="128905" y="4134630"/>
            <a:ext cx="423527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3200" b="1" dirty="0" smtClean="0"/>
              <a:t>- </a:t>
            </a:r>
            <a:r>
              <a:rPr lang="en-US" sz="3200" b="1" i="0" u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endParaRPr sz="3200" b="1" i="0" u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2209800" y="457200"/>
            <a:ext cx="4629150" cy="3929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latin typeface="Times New Roman"/>
              </a:rPr>
              <a:t>HƯỚNG DẪN VỀ NHÀ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3080386" y="228600"/>
            <a:ext cx="3243580" cy="48387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 err="1">
                <a:solidFill>
                  <a:schemeClr val="lt2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Kiểm</a:t>
            </a:r>
            <a:r>
              <a:rPr lang="en-US" sz="3600" b="1" i="0" u="none" strike="noStrike" cap="none" dirty="0">
                <a:solidFill>
                  <a:schemeClr val="lt2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chemeClr val="lt2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</a:t>
            </a:r>
            <a:r>
              <a:rPr lang="en-US" sz="3600" b="1" i="0" u="none" strike="noStrike" cap="none" dirty="0">
                <a:solidFill>
                  <a:schemeClr val="lt2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chemeClr val="lt2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i="0" u="none" strike="noStrike" cap="none" dirty="0">
                <a:solidFill>
                  <a:schemeClr val="lt2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chemeClr val="lt2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cũ</a:t>
            </a:r>
            <a:endParaRPr dirty="0"/>
          </a:p>
        </p:txBody>
      </p:sp>
      <p:sp>
        <p:nvSpPr>
          <p:cNvPr id="98" name="Google Shape;98;p15"/>
          <p:cNvSpPr txBox="1"/>
          <p:nvPr/>
        </p:nvSpPr>
        <p:spPr>
          <a:xfrm>
            <a:off x="152400" y="1016794"/>
            <a:ext cx="8458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en-US" sz="28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≠ 0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b="1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9" name="Google Shape;99;p15"/>
          <p:cNvGrpSpPr/>
          <p:nvPr/>
        </p:nvGrpSpPr>
        <p:grpSpPr>
          <a:xfrm>
            <a:off x="455613" y="1892429"/>
            <a:ext cx="7851775" cy="2677616"/>
            <a:chOff x="102315" y="2535609"/>
            <a:chExt cx="7851214" cy="3570973"/>
          </a:xfrm>
        </p:grpSpPr>
        <p:sp>
          <p:nvSpPr>
            <p:cNvPr id="100" name="Google Shape;100;p15"/>
            <p:cNvSpPr txBox="1"/>
            <p:nvPr/>
          </p:nvSpPr>
          <p:spPr>
            <a:xfrm>
              <a:off x="102315" y="2535609"/>
              <a:ext cx="7851214" cy="3570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 b="1" i="1" u="none" dirty="0" err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Trả</a:t>
              </a:r>
              <a:r>
                <a:rPr lang="en-US" sz="2800" b="1" i="1" u="none" dirty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1" u="none" dirty="0" err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lời</a:t>
              </a:r>
              <a:r>
                <a:rPr lang="en-US" sz="2800" b="1" i="1" u="none" dirty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 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Tỉ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hai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và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với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 ≠ 0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dirty="0" err="1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thương</a:t>
              </a:r>
              <a:r>
                <a:rPr lang="en-US" dirty="0">
                  <a:ea typeface="Times New Roman"/>
                </a:rPr>
                <a:t> </a:t>
              </a:r>
              <a:r>
                <a:rPr lang="en-US" sz="2800" b="1" i="0" u="none" dirty="0" err="1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2800" b="1" i="0" u="none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phép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chia a </a:t>
              </a:r>
              <a:r>
                <a:rPr lang="en-US" sz="2800" b="1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</a:t>
              </a:r>
              <a:r>
                <a:rPr lang="en-US" sz="2800" b="1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b.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Noto Sans Symbols"/>
                <a:buNone/>
              </a:pPr>
              <a:r>
                <a:rPr lang="en-US" sz="2800" b="1" i="1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Noto Sans Symbols"/>
                <a:buNone/>
              </a:pPr>
              <a:r>
                <a:rPr lang="en-US" sz="2800" b="1" i="1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</a:t>
              </a:r>
              <a:r>
                <a:rPr lang="en-US" sz="2800" b="1" i="1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Kí</a:t>
              </a:r>
              <a:r>
                <a:rPr lang="en-US" sz="2800" b="1" i="1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1" u="none" dirty="0" err="1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hiệu</a:t>
              </a:r>
              <a:r>
                <a:rPr lang="en-US" sz="2800" b="1" i="1" u="none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       </a:t>
              </a:r>
              <a:r>
                <a:rPr lang="en-US" sz="2800" b="1" i="1" u="none" dirty="0" err="1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hoặc</a:t>
              </a:r>
              <a:r>
                <a:rPr lang="en-US" sz="2800" b="1" i="1" u="none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1" u="none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</a:t>
              </a:r>
              <a:r>
                <a:rPr lang="en-US" sz="2800" b="1" i="0" u="none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: b</a:t>
              </a:r>
              <a:endParaRPr dirty="0"/>
            </a:p>
          </p:txBody>
        </p:sp>
        <p:pic>
          <p:nvPicPr>
            <p:cNvPr id="101" name="Google Shape;10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26900" y="5186753"/>
              <a:ext cx="330277" cy="9146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179764" y="742969"/>
            <a:ext cx="5119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B8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   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endParaRPr sz="2800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4385" y="726864"/>
            <a:ext cx="525780" cy="67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17" y="687704"/>
            <a:ext cx="575945" cy="679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79511" y="1435050"/>
            <a:ext cx="13397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4272" y="1405520"/>
            <a:ext cx="1950919" cy="71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1" y="1396366"/>
            <a:ext cx="2628899" cy="613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79511" y="2167391"/>
            <a:ext cx="10693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8866" y="2139004"/>
            <a:ext cx="1329294" cy="64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845146" y="2228947"/>
            <a:ext cx="42310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  15 : 17 =  2,5 : 4,5</a:t>
            </a:r>
            <a:endParaRPr sz="2800" dirty="0"/>
          </a:p>
        </p:txBody>
      </p:sp>
      <p:sp>
        <p:nvSpPr>
          <p:cNvPr id="116" name="Google Shape;116;p16"/>
          <p:cNvSpPr txBox="1"/>
          <p:nvPr/>
        </p:nvSpPr>
        <p:spPr>
          <a:xfrm>
            <a:off x="179511" y="3274477"/>
            <a:ext cx="7147560" cy="49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lang="en-US" sz="2500" b="1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500" b="1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500" b="1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5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5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5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5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5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5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đẳng</a:t>
            </a:r>
            <a:r>
              <a:rPr lang="en-US" sz="25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5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5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5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endParaRPr dirty="0"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30996" y="3730596"/>
            <a:ext cx="3956757" cy="6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1014730" y="4171753"/>
            <a:ext cx="569087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B8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endParaRPr dirty="0"/>
          </a:p>
        </p:txBody>
      </p:sp>
      <p:sp>
        <p:nvSpPr>
          <p:cNvPr id="119" name="Google Shape;119;p16"/>
          <p:cNvSpPr txBox="1"/>
          <p:nvPr/>
        </p:nvSpPr>
        <p:spPr>
          <a:xfrm>
            <a:off x="1095896" y="4597673"/>
            <a:ext cx="34345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B8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endParaRPr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4648217" y="4590969"/>
            <a:ext cx="33112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endParaRPr dirty="0"/>
          </a:p>
        </p:txBody>
      </p:sp>
      <p:sp>
        <p:nvSpPr>
          <p:cNvPr id="121" name="Google Shape;121;p16"/>
          <p:cNvSpPr/>
          <p:nvPr/>
        </p:nvSpPr>
        <p:spPr>
          <a:xfrm>
            <a:off x="2845146" y="1433101"/>
            <a:ext cx="360045" cy="609124"/>
          </a:xfrm>
          <a:prstGeom prst="rect">
            <a:avLst/>
          </a:prstGeom>
          <a:solidFill>
            <a:srgbClr val="FF0000">
              <a:alpha val="14901"/>
            </a:srgbClr>
          </a:solidFill>
          <a:ln w="25400" cap="flat" cmpd="sng">
            <a:solidFill>
              <a:srgbClr val="00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endParaRPr sz="44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5940743" y="1385650"/>
            <a:ext cx="360045" cy="634841"/>
          </a:xfrm>
          <a:prstGeom prst="rect">
            <a:avLst/>
          </a:prstGeom>
          <a:solidFill>
            <a:srgbClr val="FF0000">
              <a:alpha val="14901"/>
            </a:srgbClr>
          </a:solidFill>
          <a:ln w="25400" cap="flat" cmpd="sng">
            <a:solidFill>
              <a:srgbClr val="00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endParaRPr sz="44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6172057" y="228691"/>
            <a:ext cx="2682919" cy="918320"/>
            <a:chOff x="5796136" y="339211"/>
            <a:chExt cx="2682919" cy="1224427"/>
          </a:xfrm>
        </p:grpSpPr>
        <p:sp>
          <p:nvSpPr>
            <p:cNvPr id="124" name="Google Shape;124;p16"/>
            <p:cNvSpPr/>
            <p:nvPr/>
          </p:nvSpPr>
          <p:spPr>
            <a:xfrm>
              <a:off x="5796136" y="339211"/>
              <a:ext cx="2682919" cy="1224427"/>
            </a:xfrm>
            <a:prstGeom prst="cloudCallout">
              <a:avLst>
                <a:gd name="adj1" fmla="val 51979"/>
                <a:gd name="adj2" fmla="val 95597"/>
              </a:avLst>
            </a:prstGeom>
            <a:noFill/>
            <a:ln w="25400" cap="flat" cmpd="sng">
              <a:solidFill>
                <a:srgbClr val="5893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400"/>
                <a:buFont typeface="Tahoma"/>
                <a:buNone/>
              </a:pPr>
              <a:endParaRPr sz="44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6111832" y="682408"/>
              <a:ext cx="2251710" cy="615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lang="en-US" sz="2400" b="0" i="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Tỉ lệ thức là gì?</a:t>
              </a:r>
              <a:endParaRPr/>
            </a:p>
          </p:txBody>
        </p:sp>
      </p:grpSp>
      <p:sp>
        <p:nvSpPr>
          <p:cNvPr id="126" name="Google Shape;126;p16"/>
          <p:cNvSpPr txBox="1"/>
          <p:nvPr/>
        </p:nvSpPr>
        <p:spPr>
          <a:xfrm>
            <a:off x="229235" y="2751297"/>
            <a:ext cx="25800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đẳng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 sz="2800" dirty="0"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9240" y="2692132"/>
            <a:ext cx="1273697" cy="64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4007918" y="2847866"/>
            <a:ext cx="2890520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70" y="-51845"/>
            <a:ext cx="8229600" cy="8572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ỉ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0" grpId="0"/>
      <p:bldP spid="113" grpId="0"/>
      <p:bldP spid="115" grpId="0"/>
      <p:bldP spid="116" grpId="0"/>
      <p:bldP spid="118" grpId="0"/>
      <p:bldP spid="119" grpId="0"/>
      <p:bldP spid="120" grpId="0"/>
      <p:bldP spid="121" grpId="0" animBg="1"/>
      <p:bldP spid="122" grpId="0" animBg="1"/>
      <p:bldP spid="126" grpId="0"/>
      <p:bldP spid="12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6310" y="1092385"/>
            <a:ext cx="4598907" cy="846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1036321" y="1907400"/>
            <a:ext cx="6728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B8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endParaRPr sz="28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1059873" y="2430584"/>
            <a:ext cx="35756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B8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endParaRPr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4911453" y="2430584"/>
            <a:ext cx="35675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endParaRPr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99755" y="41565"/>
            <a:ext cx="22390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imes New Roman"/>
              <a:buNone/>
            </a:pPr>
            <a:r>
              <a:rPr lang="en-US" sz="28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endParaRPr sz="28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152399" y="2987683"/>
            <a:ext cx="10668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lang="en-US" sz="25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5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5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1690429" y="3430776"/>
            <a:ext cx="1821698" cy="68402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Tahoma"/>
              <a:buNone/>
            </a:pPr>
            <a:r>
              <a:rPr lang="en-US" sz="4400" b="0" i="0" u="none"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0353" y="3395058"/>
            <a:ext cx="1765302" cy="64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6;p16"/>
          <p:cNvSpPr txBox="1"/>
          <p:nvPr/>
        </p:nvSpPr>
        <p:spPr>
          <a:xfrm>
            <a:off x="152399" y="575416"/>
            <a:ext cx="7765473" cy="49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lang="en-US" sz="2800" b="1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b="1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 smtClean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đẳng</a:t>
            </a:r>
            <a:r>
              <a:rPr lang="en-US" sz="28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8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endParaRPr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/>
        </p:nvSpPr>
        <p:spPr>
          <a:xfrm>
            <a:off x="187035" y="114301"/>
            <a:ext cx="83750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8B8"/>
              </a:buClr>
              <a:buSzPts val="2500"/>
              <a:buFont typeface="Noto Sans Symbols"/>
              <a:buNone/>
            </a:pP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?1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b="1" i="0" u="none" dirty="0">
                <a:solidFill>
                  <a:srgbClr val="1D08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2800" dirty="0"/>
          </a:p>
        </p:txBody>
      </p:sp>
      <p:sp>
        <p:nvSpPr>
          <p:cNvPr id="148" name="Google Shape;148;p18"/>
          <p:cNvSpPr txBox="1"/>
          <p:nvPr/>
        </p:nvSpPr>
        <p:spPr>
          <a:xfrm>
            <a:off x="3566533" y="973125"/>
            <a:ext cx="10064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EDA"/>
              </a:buClr>
              <a:buSzPts val="2500"/>
              <a:buFont typeface="Noto Sans Symbols"/>
              <a:buNone/>
            </a:pPr>
            <a:r>
              <a:rPr lang="en-US" sz="2800" b="0" i="0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endParaRPr sz="2800" dirty="0"/>
          </a:p>
        </p:txBody>
      </p:sp>
      <p:sp>
        <p:nvSpPr>
          <p:cNvPr id="149" name="Google Shape;149;p18"/>
          <p:cNvSpPr txBox="1"/>
          <p:nvPr/>
        </p:nvSpPr>
        <p:spPr>
          <a:xfrm>
            <a:off x="90416" y="3844032"/>
            <a:ext cx="3014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lập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tỉ</a:t>
            </a:r>
            <a:r>
              <a:rPr lang="en-US" sz="2800" b="1" i="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0" name="Google Shape;150;p18"/>
          <p:cNvCxnSpPr/>
          <p:nvPr/>
        </p:nvCxnSpPr>
        <p:spPr>
          <a:xfrm>
            <a:off x="4641851" y="1885950"/>
            <a:ext cx="31115" cy="3196114"/>
          </a:xfrm>
          <a:prstGeom prst="straightConnector1">
            <a:avLst/>
          </a:prstGeom>
          <a:noFill/>
          <a:ln w="2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18"/>
          <p:cNvSpPr txBox="1"/>
          <p:nvPr/>
        </p:nvSpPr>
        <p:spPr>
          <a:xfrm>
            <a:off x="4958600" y="4375850"/>
            <a:ext cx="42016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lập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16" y="1485186"/>
            <a:ext cx="3566533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905" y="2020967"/>
            <a:ext cx="2243138" cy="51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1093" y="2603183"/>
            <a:ext cx="2266950" cy="57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2188" y="3303075"/>
            <a:ext cx="2784761" cy="52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8082" y="621895"/>
            <a:ext cx="1937068" cy="70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7889" y="571500"/>
            <a:ext cx="2804737" cy="64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06645" y="1627346"/>
            <a:ext cx="3780790" cy="51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91075" y="2310744"/>
            <a:ext cx="4041198" cy="65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45075" y="3032923"/>
            <a:ext cx="3194916" cy="55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15058" y="3603426"/>
            <a:ext cx="3593232" cy="54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1162910" y="4445556"/>
            <a:ext cx="2650553" cy="69794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Tahoma"/>
              <a:buNone/>
            </a:pPr>
            <a:r>
              <a:rPr lang="en-US" sz="4400" b="0" i="0" u="none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  <p:bldP spid="151" grpId="0"/>
      <p:bldP spid="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35877" y="73745"/>
            <a:ext cx="26138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</a:pPr>
            <a:r>
              <a:rPr lang="en-US" sz="3200" b="1" i="0" u="sng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i="0" u="sng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1" i="0" u="sng" dirty="0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dirty="0" err="1">
                <a:solidFill>
                  <a:schemeClr val="lt1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endParaRPr sz="3200" dirty="0"/>
          </a:p>
        </p:txBody>
      </p:sp>
      <p:sp>
        <p:nvSpPr>
          <p:cNvPr id="168" name="Google Shape;168;p19"/>
          <p:cNvSpPr txBox="1"/>
          <p:nvPr/>
        </p:nvSpPr>
        <p:spPr>
          <a:xfrm>
            <a:off x="144735" y="600345"/>
            <a:ext cx="87187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EDA"/>
              </a:buClr>
              <a:buSzPts val="2100"/>
              <a:buFont typeface="Noto Sans Symbols"/>
              <a:buNone/>
            </a:pPr>
            <a:r>
              <a:rPr lang="en-US" sz="3200" b="1" i="1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1" i="1" u="sng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3200" b="1" i="1" u="sng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</a:t>
            </a:r>
            <a:r>
              <a:rPr lang="en-US" sz="3200" b="1" i="1" u="sng" dirty="0">
                <a:solidFill>
                  <a:srgbClr val="438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200" b="1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75352" y="1324175"/>
            <a:ext cx="910812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en-U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. </a:t>
            </a:r>
            <a:r>
              <a:rPr lang="en-US" sz="3200" b="1" i="0" u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27. 36</a:t>
            </a:r>
            <a:endParaRPr sz="32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272308" y="2819832"/>
            <a:ext cx="21412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405" y="1567787"/>
            <a:ext cx="1410307" cy="54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266" y="2907751"/>
            <a:ext cx="4540297" cy="993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19"/>
          <p:cNvGrpSpPr/>
          <p:nvPr/>
        </p:nvGrpSpPr>
        <p:grpSpPr>
          <a:xfrm>
            <a:off x="552933" y="4055056"/>
            <a:ext cx="8074008" cy="830525"/>
            <a:chOff x="1829" y="4829"/>
            <a:chExt cx="11309" cy="1319"/>
          </a:xfrm>
        </p:grpSpPr>
        <p:sp>
          <p:nvSpPr>
            <p:cNvPr id="187" name="Google Shape;187;p19"/>
            <p:cNvSpPr txBox="1"/>
            <p:nvPr/>
          </p:nvSpPr>
          <p:spPr>
            <a:xfrm>
              <a:off x="1829" y="5024"/>
              <a:ext cx="11309" cy="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Noto Sans Symbols"/>
                <a:buNone/>
              </a:pPr>
              <a:r>
                <a:rPr lang="en-US" sz="3200" b="0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lang="en-US" sz="3200" b="0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Tư</a:t>
              </a:r>
              <a:r>
                <a:rPr lang="en-US" sz="3200" b="0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̀ </a:t>
              </a:r>
              <a:r>
                <a:rPr lang="en-US" sz="3200" b="0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</a:t>
              </a:r>
              <a:r>
                <a:rPr lang="en-US" sz="3200" b="0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̉ </a:t>
              </a:r>
              <a:r>
                <a:rPr lang="en-US" sz="3200" b="0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lê</a:t>
              </a:r>
              <a:r>
                <a:rPr lang="en-US" sz="3200" b="0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̣ </a:t>
              </a:r>
              <a:r>
                <a:rPr lang="en-US" sz="3200" b="0" i="0" u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thức</a:t>
              </a:r>
              <a:r>
                <a:rPr lang="en-US" sz="3200" b="0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                 ⇒ </a:t>
              </a:r>
              <a:r>
                <a:rPr lang="en-US" sz="3200" b="0" i="0" u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18.36=24.27               </a:t>
              </a:r>
              <a:endParaRPr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8" name="Google Shape;18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3" y="4829"/>
              <a:ext cx="2127" cy="13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35877" y="73745"/>
            <a:ext cx="26138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100"/>
              <a:buFont typeface="Noto Sans Symbols"/>
              <a:buNone/>
            </a:pPr>
            <a:r>
              <a:rPr lang="en-US" sz="3200" b="1" u="sng" dirty="0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u="sng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1" u="sng" dirty="0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endParaRPr sz="3200" dirty="0"/>
          </a:p>
        </p:txBody>
      </p:sp>
      <p:sp>
        <p:nvSpPr>
          <p:cNvPr id="168" name="Google Shape;168;p19"/>
          <p:cNvSpPr txBox="1"/>
          <p:nvPr/>
        </p:nvSpPr>
        <p:spPr>
          <a:xfrm>
            <a:off x="144735" y="600345"/>
            <a:ext cx="87187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E2EDA"/>
              </a:buClr>
              <a:buSzPts val="2100"/>
              <a:buFont typeface="Noto Sans Symbols"/>
              <a:buNone/>
            </a:pPr>
            <a:r>
              <a:rPr lang="en-US" sz="3200" b="1" i="1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1" i="1" u="sng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sng" dirty="0" err="1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3200" b="1" i="1" u="sng" dirty="0">
                <a:solidFill>
                  <a:srgbClr val="3E2E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</a:t>
            </a:r>
            <a:r>
              <a:rPr lang="en-US" sz="3200" b="1" i="1" u="sng" dirty="0">
                <a:solidFill>
                  <a:srgbClr val="438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79;p19"/>
          <p:cNvSpPr txBox="1"/>
          <p:nvPr/>
        </p:nvSpPr>
        <p:spPr>
          <a:xfrm>
            <a:off x="170223" y="1296319"/>
            <a:ext cx="8823325" cy="95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i="0" u="non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2800" b="1" i="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tương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, ta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thể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suy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=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</a:t>
            </a:r>
            <a:r>
              <a:rPr lang="en-US" sz="2800" b="1" i="0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?</a:t>
            </a:r>
            <a:endParaRPr sz="2800" b="1" i="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Google Shape;178;p19"/>
          <p:cNvSpPr/>
          <p:nvPr/>
        </p:nvSpPr>
        <p:spPr>
          <a:xfrm>
            <a:off x="313098" y="1373114"/>
            <a:ext cx="628650" cy="400051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?2</a:t>
            </a:r>
            <a:endParaRPr sz="3200" b="1" i="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3" name="Google Shape;1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265" y="1374628"/>
            <a:ext cx="1130473" cy="5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2;p19"/>
          <p:cNvSpPr txBox="1"/>
          <p:nvPr/>
        </p:nvSpPr>
        <p:spPr>
          <a:xfrm>
            <a:off x="141292" y="2273660"/>
            <a:ext cx="843525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2800" b="1" i="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en-US" sz="2800" b="1" i="0" u="non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2800" b="1" i="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</a:t>
            </a:r>
            <a:r>
              <a:rPr lang="en-US" sz="2800" b="1" i="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.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tỉ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lệ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</a:t>
            </a:r>
            <a:endParaRPr sz="2800" b="1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Google Shape;18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682" y="2275933"/>
            <a:ext cx="1313656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1;p19"/>
          <p:cNvSpPr txBox="1"/>
          <p:nvPr/>
        </p:nvSpPr>
        <p:spPr>
          <a:xfrm>
            <a:off x="198256" y="3227727"/>
            <a:ext cx="20028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8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2800" b="1" i="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7" name="Google Shape;18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142" y="3181456"/>
            <a:ext cx="3165079" cy="1160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73;p19"/>
          <p:cNvGrpSpPr/>
          <p:nvPr/>
        </p:nvGrpSpPr>
        <p:grpSpPr>
          <a:xfrm>
            <a:off x="356566" y="4383661"/>
            <a:ext cx="6889172" cy="628650"/>
            <a:chOff x="3388" y="3263"/>
            <a:chExt cx="2592" cy="528"/>
          </a:xfrm>
        </p:grpSpPr>
        <p:sp>
          <p:nvSpPr>
            <p:cNvPr id="19" name="Google Shape;174;p19"/>
            <p:cNvSpPr/>
            <p:nvPr/>
          </p:nvSpPr>
          <p:spPr>
            <a:xfrm>
              <a:off x="3388" y="3263"/>
              <a:ext cx="2592" cy="52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109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  </a:t>
              </a:r>
              <a:r>
                <a:rPr lang="en-US" sz="2800" b="1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Vậy</a:t>
              </a:r>
              <a:r>
                <a:rPr lang="en-US" sz="2800" b="1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:   </a:t>
              </a:r>
              <a:r>
                <a:rPr lang="en-US" sz="2800" b="1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Nếu</a:t>
              </a:r>
              <a:r>
                <a:rPr lang="en-US" sz="2800" b="1" i="0" u="none" strike="noStrike" cap="none" dirty="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             </a:t>
              </a:r>
              <a:r>
                <a:rPr lang="en-US" sz="2800" b="1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thì</a:t>
              </a:r>
              <a:r>
                <a:rPr lang="en-US" sz="2800" b="1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i="0" u="none" strike="noStrike" cap="none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ad</a:t>
              </a:r>
              <a:r>
                <a:rPr lang="en-US" sz="2800" b="1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= </a:t>
              </a:r>
              <a:r>
                <a:rPr lang="en-US" sz="2800" b="1" i="0" u="none" strike="noStrike" cap="none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bc</a:t>
              </a:r>
              <a:endParaRPr sz="2800" b="1" i="0" u="none" strike="noStrike" cap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pic>
          <p:nvPicPr>
            <p:cNvPr id="20" name="Google Shape;175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07" y="3373"/>
              <a:ext cx="471" cy="41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903467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/>
        </p:nvSpPr>
        <p:spPr>
          <a:xfrm>
            <a:off x="32905" y="1362948"/>
            <a:ext cx="43399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thể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200" b="1" i="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238990" y="2078474"/>
            <a:ext cx="858289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Chia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vế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đẳng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18.36 = 24.27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27.36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ta </a:t>
            </a:r>
            <a:r>
              <a:rPr lang="en-US" sz="3200" b="1" i="0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3200" b="1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124749" y="187036"/>
            <a:ext cx="85758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EDA"/>
              </a:buClr>
              <a:buSzPts val="1800"/>
              <a:buFont typeface="Noto Sans Symbols"/>
              <a:buNone/>
            </a:pP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đẳng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18.36 = 24.27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suy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tỉ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lệ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" name="Google Shape;2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2591" y="4303258"/>
            <a:ext cx="1406237" cy="63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0854" y="3120281"/>
            <a:ext cx="4436918" cy="983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98;p20"/>
          <p:cNvSpPr txBox="1"/>
          <p:nvPr/>
        </p:nvSpPr>
        <p:spPr>
          <a:xfrm>
            <a:off x="124749" y="4225642"/>
            <a:ext cx="60578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E2EDA"/>
              </a:buClr>
              <a:buSzPts val="1800"/>
            </a:pPr>
            <a:r>
              <a:rPr lang="en-US" sz="3200" b="1" dirty="0" err="1" smtClean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i="0" u="none" dirty="0" err="1" smtClean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ừ</a:t>
            </a:r>
            <a:r>
              <a:rPr lang="en-US" sz="3200" b="1" i="0" u="none" dirty="0" smtClean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đẳng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i="0" u="none" dirty="0">
                <a:solidFill>
                  <a:srgbClr val="3E2EDA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i="0" u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18.36 = </a:t>
            </a:r>
            <a:r>
              <a:rPr lang="en-US" sz="3200" b="1" i="0" u="none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24.27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 ⇒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Google Shape;2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580" y="736016"/>
            <a:ext cx="1406237" cy="63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7" grpId="0"/>
      <p:bldP spid="198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/>
        </p:nvSpPr>
        <p:spPr>
          <a:xfrm>
            <a:off x="152401" y="168492"/>
            <a:ext cx="889808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  <a:buFont typeface="Noto Sans Symbols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, 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ts val="1800"/>
              <a:buFont typeface="Noto Sans Symbols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52401" y="1452480"/>
            <a:ext cx="8368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ad =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24742" y="3544434"/>
            <a:ext cx="7623464" cy="1070372"/>
          </a:xfrm>
          <a:prstGeom prst="roundRect">
            <a:avLst>
              <a:gd name="adj" fmla="val 16667"/>
            </a:avLst>
          </a:prstGeom>
          <a:solidFill>
            <a:srgbClr val="FFC000">
              <a:alpha val="36862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CC"/>
              </a:buClr>
              <a:buSzPts val="1800"/>
              <a:buFont typeface="Tahoma"/>
              <a:buNone/>
            </a:pP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ts val="1800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b,d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≠ 0 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CC"/>
              </a:buClr>
              <a:buSzPts val="1800"/>
              <a:buFont typeface="Tahoma"/>
              <a:buNone/>
            </a:pP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339725" y="2227426"/>
            <a:ext cx="21125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  <a:buFont typeface="Noto Sans Symbols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4359" y="710788"/>
            <a:ext cx="1187450" cy="53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7790" y="2370670"/>
            <a:ext cx="3948545" cy="88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1103" y="3729630"/>
            <a:ext cx="1546512" cy="699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515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200" grpId="0" animBg="1"/>
    </p:bldLst>
  </p:timing>
</p:sld>
</file>

<file path=ppt/theme/theme1.xml><?xml version="1.0" encoding="utf-8"?>
<a:theme xmlns:a="http://schemas.openxmlformats.org/drawingml/2006/main" name="Slit">
  <a:themeElements>
    <a:clrScheme name="Slit 10">
      <a:dk1>
        <a:srgbClr val="3A7400"/>
      </a:dk1>
      <a:lt1>
        <a:srgbClr val="FFFFFF"/>
      </a:lt1>
      <a:dk2>
        <a:srgbClr val="2E5C00"/>
      </a:dk2>
      <a:lt2>
        <a:srgbClr val="FFFFCC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t">
  <a:themeElements>
    <a:clrScheme name="Slit 10">
      <a:dk1>
        <a:srgbClr val="3A7400"/>
      </a:dk1>
      <a:lt1>
        <a:srgbClr val="FFFFFF"/>
      </a:lt1>
      <a:dk2>
        <a:srgbClr val="2E5C00"/>
      </a:dk2>
      <a:lt2>
        <a:srgbClr val="FFFFCC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t">
  <a:themeElements>
    <a:clrScheme name="Slit 10">
      <a:dk1>
        <a:srgbClr val="3A7400"/>
      </a:dk1>
      <a:lt1>
        <a:srgbClr val="FFFFFF"/>
      </a:lt1>
      <a:dk2>
        <a:srgbClr val="2E5C00"/>
      </a:dk2>
      <a:lt2>
        <a:srgbClr val="FFFFCC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t">
  <a:themeElements>
    <a:clrScheme name="Slit 10">
      <a:dk1>
        <a:srgbClr val="3A7400"/>
      </a:dk1>
      <a:lt1>
        <a:srgbClr val="FFFFFF"/>
      </a:lt1>
      <a:dk2>
        <a:srgbClr val="2E5C00"/>
      </a:dk2>
      <a:lt2>
        <a:srgbClr val="FFFFCC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675</Words>
  <Application>Microsoft Office PowerPoint</Application>
  <PresentationFormat>On-screen Show (16:9)</PresentationFormat>
  <Paragraphs>103</Paragraphs>
  <Slides>14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Noto Sans Symbols</vt:lpstr>
      <vt:lpstr>Calibri</vt:lpstr>
      <vt:lpstr>Times New Roman</vt:lpstr>
      <vt:lpstr>Tahoma</vt:lpstr>
      <vt:lpstr>Slit</vt:lpstr>
      <vt:lpstr>1_Slit</vt:lpstr>
      <vt:lpstr>2_Slit</vt:lpstr>
      <vt:lpstr>3_Slit</vt:lpstr>
      <vt:lpstr>Equation</vt:lpstr>
      <vt:lpstr>PowerPoint Presentation</vt:lpstr>
      <vt:lpstr>PowerPoint Presentation</vt:lpstr>
      <vt:lpstr>Tỉ lệ thức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21AK22</cp:lastModifiedBy>
  <cp:revision>18</cp:revision>
  <dcterms:modified xsi:type="dcterms:W3CDTF">2021-10-01T13:43:09Z</dcterms:modified>
</cp:coreProperties>
</file>